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0" r:id="rId5"/>
    <p:sldId id="258" r:id="rId6"/>
    <p:sldId id="261" r:id="rId7"/>
    <p:sldId id="262" r:id="rId8"/>
    <p:sldId id="259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6600" dirty="0"/>
              <a:t>Игра „Стани богат“ на Java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sz="1800" dirty="0" smtClean="0"/>
              <a:t>Изготвили: Александра Балева, Благой Коюв, Лазар </a:t>
            </a:r>
            <a:r>
              <a:rPr lang="bg-BG" sz="1800" dirty="0" smtClean="0"/>
              <a:t>Тодоров, Никола Пелтеков</a:t>
            </a:r>
            <a:endParaRPr lang="en-US" sz="1800" dirty="0"/>
          </a:p>
        </p:txBody>
      </p:sp>
      <p:pic>
        <p:nvPicPr>
          <p:cNvPr id="4" name="Picture 3" descr="Programmer &lt;strong&gt;Programming&lt;/strong&gt; Code · Free vector graphic on Pixaba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8820">
            <a:off x="9170390" y="4310705"/>
            <a:ext cx="2172784" cy="1511896"/>
          </a:xfrm>
          <a:prstGeom prst="rect">
            <a:avLst/>
          </a:prstGeom>
        </p:spPr>
      </p:pic>
      <p:pic>
        <p:nvPicPr>
          <p:cNvPr id="5" name="Picture 4" descr="&lt;strong&gt;Brain&lt;/strong&gt; 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908" y="611647"/>
            <a:ext cx="1615022" cy="177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0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0" y="-1"/>
            <a:ext cx="11476139" cy="567934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Проектът „Стани богат“ е отличен пример за създаване на интерактивна конзолна игра на Java. Той развива умения за работа с данни, логически проверки и потребителски вход, като същевременно е забавен и лесно надграждаем.</a:t>
            </a:r>
            <a:endParaRPr lang="en-US" dirty="0"/>
          </a:p>
        </p:txBody>
      </p:sp>
      <p:pic>
        <p:nvPicPr>
          <p:cNvPr id="7" name="Picture 6" descr="Crozen Fansub: Nuovo merchandis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90" y="3428300"/>
            <a:ext cx="2251046" cy="2251046"/>
          </a:xfrm>
          <a:prstGeom prst="rect">
            <a:avLst/>
          </a:prstGeom>
        </p:spPr>
      </p:pic>
      <p:pic>
        <p:nvPicPr>
          <p:cNvPr id="2" name="Picture 1" descr="Clipart - Community circl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63" y="228267"/>
            <a:ext cx="1676734" cy="167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8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ck Of A Bunch: &lt;strong&gt;Shrek&lt;/strong&gt;: Anniversary Edition - #Shrek15Insiders Giveawa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07" y="335560"/>
            <a:ext cx="8330645" cy="509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7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mterface, Flipterface &amp; Customface for Bigscreen Beyond by Val's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532" y="3937932"/>
            <a:ext cx="3022833" cy="25190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00961" y="2147582"/>
            <a:ext cx="9412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800" dirty="0" smtClean="0"/>
              <a:t>Благодарим за вниманието!!!</a:t>
            </a:r>
            <a:endParaRPr lang="en-US" sz="4800" dirty="0"/>
          </a:p>
        </p:txBody>
      </p:sp>
      <p:pic>
        <p:nvPicPr>
          <p:cNvPr id="5" name="Picture 4" descr="&lt;strong&gt;Dance&lt;/strong&gt; &lt;strong&gt;Party&lt;/strong&gt; HQ Image Free PNG Transparent HQ PNG Download | FreePNGim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9" y="0"/>
            <a:ext cx="2282793" cy="20931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927" y="3408459"/>
            <a:ext cx="5348488" cy="150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0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🎯 Цел на </a:t>
            </a:r>
            <a:r>
              <a:rPr lang="ru-RU" dirty="0" smtClean="0"/>
              <a:t>проекта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Да се създаде конзолна игра, базирана на популярното шоу „Стани богат“, в която играчът отговаря на въпроси с избор от четири отговора.</a:t>
            </a:r>
            <a:endParaRPr lang="en-US" dirty="0"/>
          </a:p>
        </p:txBody>
      </p:sp>
      <p:pic>
        <p:nvPicPr>
          <p:cNvPr id="4" name="Picture 3" descr="Clipart - Pointing finger by Ron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99" y="285140"/>
            <a:ext cx="3029513" cy="1552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2063396"/>
            <a:ext cx="9570114" cy="107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3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⚙️ Логика на програмата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 smtClean="0"/>
              <a:t>Зареждат </a:t>
            </a:r>
            <a:r>
              <a:rPr lang="ru-RU" dirty="0"/>
              <a:t>се всички въпроси и верните отговори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За </a:t>
            </a:r>
            <a:r>
              <a:rPr lang="ru-RU" dirty="0"/>
              <a:t>всеки въпрос</a:t>
            </a:r>
            <a:r>
              <a:rPr lang="ru-RU" dirty="0" smtClean="0"/>
              <a:t>: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ru-RU" dirty="0" smtClean="0"/>
              <a:t>Извежда </a:t>
            </a:r>
            <a:r>
              <a:rPr lang="ru-RU" dirty="0"/>
              <a:t>се текстът на въпроса</a:t>
            </a:r>
            <a:r>
              <a:rPr lang="ru-RU" dirty="0" smtClean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Играчът </a:t>
            </a:r>
            <a:r>
              <a:rPr lang="ru-RU" dirty="0"/>
              <a:t>въвежда A, B, C или D.Програмата проверява дали е правилно</a:t>
            </a:r>
            <a:r>
              <a:rPr lang="ru-RU" dirty="0" smtClean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При </a:t>
            </a:r>
            <a:r>
              <a:rPr lang="ru-RU" dirty="0"/>
              <a:t>грешен отговор играта приключва</a:t>
            </a:r>
            <a:r>
              <a:rPr lang="ru-RU" dirty="0" smtClean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Извежда </a:t>
            </a:r>
            <a:r>
              <a:rPr lang="ru-RU" dirty="0"/>
              <a:t>се крайната спечелена сума.</a:t>
            </a:r>
            <a:endParaRPr lang="en-US" dirty="0"/>
          </a:p>
        </p:txBody>
      </p:sp>
      <p:pic>
        <p:nvPicPr>
          <p:cNvPr id="4" name="Picture 3" descr="&lt;strong&gt;Trollface&lt;/strong&gt; 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11" y="446155"/>
            <a:ext cx="1504426" cy="150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3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💻 </a:t>
            </a:r>
            <a:r>
              <a:rPr lang="bg-BG" dirty="0"/>
              <a:t>Използвани технологии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 smtClean="0"/>
              <a:t>JavaScanner </a:t>
            </a:r>
            <a:r>
              <a:rPr lang="ru-RU" dirty="0"/>
              <a:t>за вход от </a:t>
            </a:r>
            <a:r>
              <a:rPr lang="ru-RU" dirty="0" smtClean="0"/>
              <a:t>потребителя</a:t>
            </a:r>
            <a:endParaRPr lang="en-US" dirty="0" smtClean="0"/>
          </a:p>
          <a:p>
            <a:r>
              <a:rPr lang="ru-RU" dirty="0" smtClean="0"/>
              <a:t>Масиви за:въпроси</a:t>
            </a:r>
            <a:r>
              <a:rPr lang="en-US" dirty="0" smtClean="0"/>
              <a:t>, </a:t>
            </a:r>
            <a:r>
              <a:rPr lang="ru-RU" dirty="0" smtClean="0"/>
              <a:t>верни отговори</a:t>
            </a:r>
            <a:r>
              <a:rPr lang="en-US" dirty="0" smtClean="0"/>
              <a:t>, </a:t>
            </a:r>
            <a:r>
              <a:rPr lang="ru-RU" dirty="0" smtClean="0"/>
              <a:t>суми </a:t>
            </a:r>
            <a:r>
              <a:rPr lang="ru-RU" dirty="0"/>
              <a:t>на печалбите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30" y="2063396"/>
            <a:ext cx="11505645" cy="669568"/>
          </a:xfrm>
          <a:prstGeom prst="rect">
            <a:avLst/>
          </a:prstGeom>
        </p:spPr>
      </p:pic>
      <p:pic>
        <p:nvPicPr>
          <p:cNvPr id="7" name="Picture 6" descr="Happy woman talking on the phone | Free stock photo - 4143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871" y="560958"/>
            <a:ext cx="1722539" cy="11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4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60" y="1176113"/>
            <a:ext cx="9807180" cy="3536845"/>
          </a:xfrm>
          <a:prstGeom prst="rect">
            <a:avLst/>
          </a:prstGeom>
        </p:spPr>
      </p:pic>
      <p:pic>
        <p:nvPicPr>
          <p:cNvPr id="3" name="Picture 2" descr="&lt;strong&gt;Looking&lt;/strong&gt; Free Stock Photo - Public Domain Pictures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23" b="99449" l="625" r="97917">
                        <a14:foregroundMark x1="35208" y1="26279" x2="45313" y2="12274"/>
                        <a14:foregroundMark x1="44531" y1="13454" x2="58073" y2="31550"/>
                        <a14:foregroundMark x1="53021" y1="12903" x2="19740" y2="32730"/>
                        <a14:foregroundMark x1="46823" y1="69001" x2="46042" y2="74823"/>
                        <a14:foregroundMark x1="48385" y1="49095" x2="53021" y2="35090"/>
                        <a14:foregroundMark x1="55365" y1="76003" x2="69271" y2="98820"/>
                        <a14:foregroundMark x1="50313" y1="80724" x2="31354" y2="99449"/>
                        <a14:foregroundMark x1="53438" y1="75452" x2="37917" y2="99449"/>
                        <a14:foregroundMark x1="52656" y1="80724" x2="58073" y2="96459"/>
                        <a14:foregroundMark x1="32135" y1="83006" x2="21302" y2="98820"/>
                        <a14:foregroundMark x1="54219" y1="16994" x2="26302" y2="14634"/>
                        <a14:foregroundMark x1="29427" y1="10543" x2="49948" y2="8733"/>
                        <a14:foregroundMark x1="44115" y1="11723" x2="52656" y2="18725"/>
                        <a14:foregroundMark x1="45677" y1="8733" x2="51875" y2="16994"/>
                        <a14:foregroundMark x1="44531" y1="8733" x2="37917" y2="25177"/>
                        <a14:foregroundMark x1="35625" y1="7002" x2="46042" y2="8733"/>
                        <a14:backgroundMark x1="63125" y1="5822" x2="74323" y2="98820"/>
                        <a14:backgroundMark x1="26719" y1="7002" x2="6979" y2="98820"/>
                        <a14:backgroundMark x1="39115" y1="9363" x2="66198" y2="11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1454" y="3162649"/>
            <a:ext cx="3700397" cy="244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6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69690" y="1148858"/>
            <a:ext cx="10394707" cy="3311189"/>
          </a:xfrm>
        </p:spPr>
        <p:txBody>
          <a:bodyPr/>
          <a:lstStyle/>
          <a:p>
            <a:r>
              <a:rPr lang="ru-RU" dirty="0" smtClean="0"/>
              <a:t>Цикълът:</a:t>
            </a:r>
            <a:endParaRPr lang="en-US" dirty="0" smtClean="0"/>
          </a:p>
          <a:p>
            <a:r>
              <a:rPr lang="ru-RU" dirty="0" smtClean="0"/>
              <a:t>позволява:</a:t>
            </a:r>
            <a:r>
              <a:rPr lang="en-US" dirty="0" smtClean="0"/>
              <a:t> </a:t>
            </a:r>
            <a:r>
              <a:rPr lang="ru-RU" dirty="0" smtClean="0"/>
              <a:t>последователно </a:t>
            </a:r>
            <a:r>
              <a:rPr lang="ru-RU" dirty="0"/>
              <a:t>задаване на въпросите,едновременно използване на трите масива,контрол върху това кога играта приключва.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761" y="1845578"/>
            <a:ext cx="4725486" cy="773454"/>
          </a:xfrm>
          <a:prstGeom prst="rect">
            <a:avLst/>
          </a:prstGeom>
        </p:spPr>
      </p:pic>
      <p:pic>
        <p:nvPicPr>
          <p:cNvPr id="6" name="Picture 5" descr="&lt;strong&gt;Shrek&lt;/strong&gt; 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318" y="0"/>
            <a:ext cx="1128298" cy="190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1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Условни </a:t>
            </a:r>
            <a:r>
              <a:rPr lang="ru-RU" dirty="0" smtClean="0"/>
              <a:t>оператори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 smtClean="0"/>
              <a:t>Те </a:t>
            </a:r>
            <a:r>
              <a:rPr lang="ru-RU" dirty="0"/>
              <a:t>проверяват</a:t>
            </a:r>
            <a:r>
              <a:rPr lang="ru-RU" dirty="0" smtClean="0"/>
              <a:t>:</a:t>
            </a:r>
            <a:endParaRPr lang="en-US" dirty="0" smtClean="0"/>
          </a:p>
          <a:p>
            <a:r>
              <a:rPr lang="ru-RU" dirty="0" smtClean="0"/>
              <a:t>дали </a:t>
            </a:r>
            <a:r>
              <a:rPr lang="ru-RU" dirty="0"/>
              <a:t>отговорът е валиден</a:t>
            </a:r>
            <a:r>
              <a:rPr lang="ru-RU" dirty="0" smtClean="0"/>
              <a:t>,</a:t>
            </a:r>
            <a:endParaRPr lang="en-US" dirty="0" smtClean="0"/>
          </a:p>
          <a:p>
            <a:r>
              <a:rPr lang="ru-RU" dirty="0" smtClean="0"/>
              <a:t>дали </a:t>
            </a:r>
            <a:r>
              <a:rPr lang="ru-RU" dirty="0"/>
              <a:t>е правилен</a:t>
            </a:r>
            <a:r>
              <a:rPr lang="ru-RU" dirty="0" smtClean="0"/>
              <a:t>,</a:t>
            </a:r>
            <a:endParaRPr lang="en-US" dirty="0" smtClean="0"/>
          </a:p>
          <a:p>
            <a:r>
              <a:rPr lang="ru-RU" dirty="0" smtClean="0"/>
              <a:t>дали </a:t>
            </a:r>
            <a:r>
              <a:rPr lang="ru-RU" dirty="0"/>
              <a:t>играта трябва да приключи</a:t>
            </a:r>
            <a:r>
              <a:rPr lang="ru-RU" dirty="0" smtClean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Това </a:t>
            </a:r>
            <a:r>
              <a:rPr lang="ru-RU" dirty="0"/>
              <a:t>е основната логика, която контролира хода на играта.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163" y="2185737"/>
            <a:ext cx="6792273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2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Функционалности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Показване </a:t>
            </a:r>
            <a:r>
              <a:rPr lang="ru-RU" dirty="0"/>
              <a:t>на поредица от 15 въпроса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Четири </a:t>
            </a:r>
            <a:r>
              <a:rPr lang="ru-RU" dirty="0"/>
              <a:t>възможни отговора за всеки въпрос (A, B, C, D</a:t>
            </a:r>
            <a:r>
              <a:rPr lang="ru-RU" dirty="0" smtClean="0"/>
              <a:t>).</a:t>
            </a:r>
            <a:endParaRPr lang="en-US" dirty="0" smtClean="0"/>
          </a:p>
          <a:p>
            <a:r>
              <a:rPr lang="ru-RU" dirty="0" smtClean="0"/>
              <a:t>Проверка </a:t>
            </a:r>
            <a:r>
              <a:rPr lang="ru-RU" dirty="0"/>
              <a:t>за валидност на въведените отговори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Проверка </a:t>
            </a:r>
            <a:r>
              <a:rPr lang="ru-RU" dirty="0"/>
              <a:t>дали отговорът е правилен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Нарастваща </a:t>
            </a:r>
            <a:r>
              <a:rPr lang="ru-RU" dirty="0"/>
              <a:t>парична печалба за всеки верен отговор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Край </a:t>
            </a:r>
            <a:r>
              <a:rPr lang="ru-RU" dirty="0"/>
              <a:t>на играта при първи грешен отговор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Извеждане </a:t>
            </a:r>
            <a:r>
              <a:rPr lang="ru-RU" dirty="0"/>
              <a:t>на крайната печалба.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903" y="1927371"/>
            <a:ext cx="3968404" cy="302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2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Предимства </a:t>
            </a:r>
            <a:r>
              <a:rPr lang="ru-RU" dirty="0"/>
              <a:t>на проекта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 smtClean="0"/>
              <a:t>Лесен </a:t>
            </a:r>
            <a:r>
              <a:rPr lang="ru-RU" dirty="0"/>
              <a:t>и разбираем код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Подходящ </a:t>
            </a:r>
            <a:r>
              <a:rPr lang="ru-RU" dirty="0"/>
              <a:t>за начинаещи в Java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Демонстрира работа </a:t>
            </a:r>
            <a:r>
              <a:rPr lang="ru-RU" dirty="0"/>
              <a:t>с масиви, цикли, вход/изход и условни оператори</a:t>
            </a:r>
            <a:r>
              <a:rPr lang="ru-RU" dirty="0" smtClean="0"/>
              <a:t>. </a:t>
            </a:r>
            <a:endParaRPr lang="en-US" dirty="0" smtClean="0"/>
          </a:p>
          <a:p>
            <a:r>
              <a:rPr lang="bg-BG" sz="1000" dirty="0" smtClean="0"/>
              <a:t>Показва уменията на Александра, </a:t>
            </a:r>
            <a:r>
              <a:rPr lang="bg-BG" sz="1000" dirty="0" smtClean="0"/>
              <a:t>Благой, НиколА И </a:t>
            </a:r>
            <a:r>
              <a:rPr lang="bg-BG" sz="1000" dirty="0" smtClean="0"/>
              <a:t>Лазар </a:t>
            </a:r>
            <a:r>
              <a:rPr lang="en-US" sz="1000" dirty="0" smtClean="0"/>
              <a:t>{</a:t>
            </a:r>
            <a:r>
              <a:rPr lang="bg-BG" sz="1000" dirty="0" smtClean="0"/>
              <a:t>Екипа</a:t>
            </a:r>
            <a:r>
              <a:rPr lang="en-US" sz="1000" dirty="0" smtClean="0"/>
              <a:t> </a:t>
            </a:r>
            <a:r>
              <a:rPr lang="bg-BG" sz="1000" dirty="0" smtClean="0"/>
              <a:t>на готините</a:t>
            </a:r>
            <a:r>
              <a:rPr lang="en-US" sz="1000" dirty="0" smtClean="0"/>
              <a:t>}</a:t>
            </a:r>
          </a:p>
        </p:txBody>
      </p:sp>
      <p:pic>
        <p:nvPicPr>
          <p:cNvPr id="4" name="Picture 3" descr="&lt;strong&gt;Trollface&lt;/strong&gt; 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343" y="4225122"/>
            <a:ext cx="604008" cy="6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4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65</TotalTime>
  <Words>306</Words>
  <Application>Microsoft Office PowerPoint</Application>
  <PresentationFormat>Widescreen</PresentationFormat>
  <Paragraphs>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Impact</vt:lpstr>
      <vt:lpstr>Main Event</vt:lpstr>
      <vt:lpstr>Игра „Стани богат“ на Java</vt:lpstr>
      <vt:lpstr>🎯 Цел на проекта:</vt:lpstr>
      <vt:lpstr>⚙️ Логика на програмата</vt:lpstr>
      <vt:lpstr>💻 Използвани технологии</vt:lpstr>
      <vt:lpstr>PowerPoint Presentation</vt:lpstr>
      <vt:lpstr>PowerPoint Presentation</vt:lpstr>
      <vt:lpstr>Условни оператори</vt:lpstr>
      <vt:lpstr>Функционалности</vt:lpstr>
      <vt:lpstr>Предимства на проекта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„Стани богат“ на Java</dc:title>
  <dc:creator>11klas</dc:creator>
  <cp:lastModifiedBy>11klas</cp:lastModifiedBy>
  <cp:revision>8</cp:revision>
  <dcterms:created xsi:type="dcterms:W3CDTF">2025-11-20T06:12:47Z</dcterms:created>
  <dcterms:modified xsi:type="dcterms:W3CDTF">2025-11-20T07:19:17Z</dcterms:modified>
</cp:coreProperties>
</file>